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DM Sans" pitchFamily="2" charset="0"/>
      <p:regular r:id="rId13"/>
    </p:embeddedFont>
    <p:embeddedFont>
      <p:font typeface="DM Sans Bold" charset="0"/>
      <p:regular r:id="rId14"/>
    </p:embeddedFont>
    <p:embeddedFont>
      <p:font typeface="Open Sauce" panose="020B0604020202020204" charset="0"/>
      <p:regular r:id="rId15"/>
    </p:embeddedFont>
    <p:embeddedFont>
      <p:font typeface="Oswal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A67BA-2056-4CB1-BDA3-2E9EAEF218CB}" v="1" dt="2024-05-11T05:14:17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ant Sarawat" userId="aab4c87a941c661d" providerId="LiveId" clId="{BB9A67BA-2056-4CB1-BDA3-2E9EAEF218CB}"/>
    <pc:docChg chg="custSel modSld">
      <pc:chgData name="Nishant Sarawat" userId="aab4c87a941c661d" providerId="LiveId" clId="{BB9A67BA-2056-4CB1-BDA3-2E9EAEF218CB}" dt="2024-05-11T05:14:31.958" v="6" actId="1076"/>
      <pc:docMkLst>
        <pc:docMk/>
      </pc:docMkLst>
      <pc:sldChg chg="addSp delSp modSp mod">
        <pc:chgData name="Nishant Sarawat" userId="aab4c87a941c661d" providerId="LiveId" clId="{BB9A67BA-2056-4CB1-BDA3-2E9EAEF218CB}" dt="2024-05-11T05:14:31.958" v="6" actId="1076"/>
        <pc:sldMkLst>
          <pc:docMk/>
          <pc:sldMk cId="0" sldId="263"/>
        </pc:sldMkLst>
        <pc:spChg chg="del">
          <ac:chgData name="Nishant Sarawat" userId="aab4c87a941c661d" providerId="LiveId" clId="{BB9A67BA-2056-4CB1-BDA3-2E9EAEF218CB}" dt="2024-05-11T05:13:50.709" v="0" actId="21"/>
          <ac:spMkLst>
            <pc:docMk/>
            <pc:sldMk cId="0" sldId="263"/>
            <ac:spMk id="5" creationId="{00000000-0000-0000-0000-000000000000}"/>
          </ac:spMkLst>
        </pc:spChg>
        <pc:picChg chg="add mod">
          <ac:chgData name="Nishant Sarawat" userId="aab4c87a941c661d" providerId="LiveId" clId="{BB9A67BA-2056-4CB1-BDA3-2E9EAEF218CB}" dt="2024-05-11T05:14:31.958" v="6" actId="1076"/>
          <ac:picMkLst>
            <pc:docMk/>
            <pc:sldMk cId="0" sldId="263"/>
            <ac:picMk id="8" creationId="{ACF06E16-1593-5FE6-A7D4-7AE86121D9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670085" y="2960421"/>
            <a:ext cx="11139944" cy="4366159"/>
            <a:chOff x="0" y="0"/>
            <a:chExt cx="2151304" cy="8431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1304" cy="843176"/>
            </a:xfrm>
            <a:custGeom>
              <a:avLst/>
              <a:gdLst/>
              <a:ahLst/>
              <a:cxnLst/>
              <a:rect l="l" t="t" r="r" b="b"/>
              <a:pathLst>
                <a:path w="2151304" h="843176">
                  <a:moveTo>
                    <a:pt x="56987" y="0"/>
                  </a:moveTo>
                  <a:lnTo>
                    <a:pt x="2094317" y="0"/>
                  </a:lnTo>
                  <a:cubicBezTo>
                    <a:pt x="2109431" y="0"/>
                    <a:pt x="2123926" y="6004"/>
                    <a:pt x="2134613" y="16691"/>
                  </a:cubicBezTo>
                  <a:cubicBezTo>
                    <a:pt x="2145300" y="27378"/>
                    <a:pt x="2151304" y="41873"/>
                    <a:pt x="2151304" y="56987"/>
                  </a:cubicBezTo>
                  <a:lnTo>
                    <a:pt x="2151304" y="786189"/>
                  </a:lnTo>
                  <a:cubicBezTo>
                    <a:pt x="2151304" y="817662"/>
                    <a:pt x="2125790" y="843176"/>
                    <a:pt x="2094317" y="843176"/>
                  </a:cubicBezTo>
                  <a:lnTo>
                    <a:pt x="56987" y="843176"/>
                  </a:lnTo>
                  <a:cubicBezTo>
                    <a:pt x="41873" y="843176"/>
                    <a:pt x="27378" y="837172"/>
                    <a:pt x="16691" y="826485"/>
                  </a:cubicBezTo>
                  <a:cubicBezTo>
                    <a:pt x="6004" y="815798"/>
                    <a:pt x="0" y="801303"/>
                    <a:pt x="0" y="786189"/>
                  </a:cubicBezTo>
                  <a:lnTo>
                    <a:pt x="0" y="56987"/>
                  </a:lnTo>
                  <a:cubicBezTo>
                    <a:pt x="0" y="25514"/>
                    <a:pt x="25514" y="0"/>
                    <a:pt x="569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51304" cy="862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77971" y="3428584"/>
            <a:ext cx="11332058" cy="124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7363" spc="721">
                <a:solidFill>
                  <a:srgbClr val="231F20"/>
                </a:solidFill>
                <a:latin typeface="Oswald Bold"/>
              </a:rPr>
              <a:t>IT LEARNIX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32403" y="4829673"/>
            <a:ext cx="9815307" cy="154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63" spc="447">
                <a:solidFill>
                  <a:srgbClr val="231F20"/>
                </a:solidFill>
                <a:latin typeface="DM Sans Bold"/>
              </a:rPr>
              <a:t>AN ONLINE LEARNING </a:t>
            </a:r>
          </a:p>
          <a:p>
            <a:pPr algn="ctr">
              <a:lnSpc>
                <a:spcPts val="6298"/>
              </a:lnSpc>
            </a:pPr>
            <a:r>
              <a:rPr lang="en-US" sz="4563" spc="447">
                <a:solidFill>
                  <a:srgbClr val="231F20"/>
                </a:solidFill>
                <a:latin typeface="DM Sans Bold"/>
              </a:rPr>
              <a:t>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5027" y="2309816"/>
            <a:ext cx="14626814" cy="7355405"/>
          </a:xfrm>
          <a:custGeom>
            <a:avLst/>
            <a:gdLst/>
            <a:ahLst/>
            <a:cxnLst/>
            <a:rect l="l" t="t" r="r" b="b"/>
            <a:pathLst>
              <a:path w="14626814" h="7355405">
                <a:moveTo>
                  <a:pt x="0" y="0"/>
                </a:moveTo>
                <a:lnTo>
                  <a:pt x="14626814" y="0"/>
                </a:lnTo>
                <a:lnTo>
                  <a:pt x="14626814" y="7355405"/>
                </a:lnTo>
                <a:lnTo>
                  <a:pt x="0" y="735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176" r="-4785" b="-70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387" y="421803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BLOG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42930" y="337474"/>
            <a:ext cx="7316613" cy="9570246"/>
            <a:chOff x="0" y="0"/>
            <a:chExt cx="1927009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7009" cy="2520559"/>
            </a:xfrm>
            <a:custGeom>
              <a:avLst/>
              <a:gdLst/>
              <a:ahLst/>
              <a:cxnLst/>
              <a:rect l="l" t="t" r="r" b="b"/>
              <a:pathLst>
                <a:path w="1927009" h="2520559">
                  <a:moveTo>
                    <a:pt x="0" y="0"/>
                  </a:moveTo>
                  <a:lnTo>
                    <a:pt x="1927009" y="0"/>
                  </a:lnTo>
                  <a:lnTo>
                    <a:pt x="1927009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927009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71799" y="4353375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71799" y="2920800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71799" y="648334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371799" y="5050773"/>
            <a:ext cx="9610044" cy="1948998"/>
            <a:chOff x="0" y="0"/>
            <a:chExt cx="3682024" cy="746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01408" y="5219829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71799" y="577233"/>
            <a:ext cx="14887501" cy="168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TEAM MEMBERS (GB-15)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38507" y="3410831"/>
            <a:ext cx="7132181" cy="6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0"/>
              </a:lnSpc>
              <a:spcBef>
                <a:spcPct val="0"/>
              </a:spcBef>
            </a:pPr>
            <a:r>
              <a:rPr lang="en-US" sz="3710" spc="363">
                <a:solidFill>
                  <a:srgbClr val="231F20"/>
                </a:solidFill>
                <a:latin typeface="DM Sans"/>
              </a:rPr>
              <a:t>Pooja Kumari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8507" y="5461086"/>
            <a:ext cx="7132181" cy="6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0"/>
              </a:lnSpc>
              <a:spcBef>
                <a:spcPct val="0"/>
              </a:spcBef>
            </a:pPr>
            <a:r>
              <a:rPr lang="en-US" sz="3710" spc="363">
                <a:solidFill>
                  <a:srgbClr val="231F20"/>
                </a:solidFill>
                <a:latin typeface="DM Sans"/>
              </a:rPr>
              <a:t>Nishant Sarawat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870607" y="684527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601408" y="3169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142191" y="827436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371799" y="7307813"/>
            <a:ext cx="9610044" cy="1948998"/>
            <a:chOff x="0" y="0"/>
            <a:chExt cx="3682024" cy="7467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38507" y="7797844"/>
            <a:ext cx="7132181" cy="6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0"/>
              </a:lnSpc>
              <a:spcBef>
                <a:spcPct val="0"/>
              </a:spcBef>
            </a:pPr>
            <a:r>
              <a:rPr lang="en-US" sz="3710" spc="363">
                <a:solidFill>
                  <a:srgbClr val="231F20"/>
                </a:solidFill>
                <a:latin typeface="DM Sans"/>
              </a:rPr>
              <a:t>Kesar Dhamija</a:t>
            </a:r>
          </a:p>
        </p:txBody>
      </p:sp>
      <p:sp>
        <p:nvSpPr>
          <p:cNvPr id="25" name="Freeform 25"/>
          <p:cNvSpPr/>
          <p:nvPr/>
        </p:nvSpPr>
        <p:spPr>
          <a:xfrm>
            <a:off x="2601408" y="7556587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050" y="0"/>
            <a:ext cx="18288000" cy="2925781"/>
            <a:chOff x="0" y="0"/>
            <a:chExt cx="4816593" cy="770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70576"/>
            </a:xfrm>
            <a:custGeom>
              <a:avLst/>
              <a:gdLst/>
              <a:ahLst/>
              <a:cxnLst/>
              <a:rect l="l" t="t" r="r" b="b"/>
              <a:pathLst>
                <a:path w="4816592" h="770576">
                  <a:moveTo>
                    <a:pt x="0" y="0"/>
                  </a:moveTo>
                  <a:lnTo>
                    <a:pt x="4816592" y="0"/>
                  </a:lnTo>
                  <a:lnTo>
                    <a:pt x="4816592" y="770576"/>
                  </a:lnTo>
                  <a:lnTo>
                    <a:pt x="0" y="77057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4816593" cy="86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999"/>
                </a:lnSpc>
              </a:pPr>
              <a:r>
                <a:rPr lang="en-US" sz="9999">
                  <a:solidFill>
                    <a:srgbClr val="FFFFFF"/>
                  </a:solidFill>
                  <a:latin typeface="Open Sauce"/>
                </a:rPr>
                <a:t>Project Progress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38952" y="3736513"/>
            <a:ext cx="15420348" cy="5962259"/>
            <a:chOff x="0" y="0"/>
            <a:chExt cx="2977920" cy="11514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7920" cy="1151409"/>
            </a:xfrm>
            <a:custGeom>
              <a:avLst/>
              <a:gdLst/>
              <a:ahLst/>
              <a:cxnLst/>
              <a:rect l="l" t="t" r="r" b="b"/>
              <a:pathLst>
                <a:path w="2977920" h="1151409">
                  <a:moveTo>
                    <a:pt x="24601" y="0"/>
                  </a:moveTo>
                  <a:lnTo>
                    <a:pt x="2953319" y="0"/>
                  </a:lnTo>
                  <a:cubicBezTo>
                    <a:pt x="2966906" y="0"/>
                    <a:pt x="2977920" y="11014"/>
                    <a:pt x="2977920" y="24601"/>
                  </a:cubicBezTo>
                  <a:lnTo>
                    <a:pt x="2977920" y="1126808"/>
                  </a:lnTo>
                  <a:cubicBezTo>
                    <a:pt x="2977920" y="1140395"/>
                    <a:pt x="2966906" y="1151409"/>
                    <a:pt x="2953319" y="1151409"/>
                  </a:cubicBezTo>
                  <a:lnTo>
                    <a:pt x="24601" y="1151409"/>
                  </a:lnTo>
                  <a:cubicBezTo>
                    <a:pt x="11014" y="1151409"/>
                    <a:pt x="0" y="1140395"/>
                    <a:pt x="0" y="1126808"/>
                  </a:cubicBezTo>
                  <a:lnTo>
                    <a:pt x="0" y="24601"/>
                  </a:lnTo>
                  <a:cubicBezTo>
                    <a:pt x="0" y="11014"/>
                    <a:pt x="11014" y="0"/>
                    <a:pt x="24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977920" cy="117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85888" y="4062870"/>
            <a:ext cx="13326476" cy="519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156" lvl="1" indent="-334078">
              <a:lnSpc>
                <a:spcPts val="4270"/>
              </a:lnSpc>
              <a:buFont typeface="Arial"/>
              <a:buChar char="•"/>
            </a:pPr>
            <a:r>
              <a:rPr lang="en-US" sz="3094" spc="303">
                <a:solidFill>
                  <a:srgbClr val="231F20"/>
                </a:solidFill>
                <a:latin typeface="DM Sans"/>
              </a:rPr>
              <a:t>We have included the project progress presentation along with screenshots showcasing the modules that have been completed.</a:t>
            </a:r>
          </a:p>
          <a:p>
            <a:pPr>
              <a:lnSpc>
                <a:spcPts val="4270"/>
              </a:lnSpc>
            </a:pPr>
            <a:endParaRPr lang="en-US" sz="3094" spc="303">
              <a:solidFill>
                <a:srgbClr val="231F20"/>
              </a:solidFill>
              <a:latin typeface="DM Sans"/>
            </a:endParaRPr>
          </a:p>
          <a:p>
            <a:pPr marL="668156" lvl="1" indent="-334078">
              <a:lnSpc>
                <a:spcPts val="4270"/>
              </a:lnSpc>
              <a:buFont typeface="Arial"/>
              <a:buChar char="•"/>
            </a:pPr>
            <a:r>
              <a:rPr lang="en-US" sz="3094" spc="303">
                <a:solidFill>
                  <a:srgbClr val="231F20"/>
                </a:solidFill>
                <a:latin typeface="DM Sans"/>
              </a:rPr>
              <a:t>These screenshots provide a visual representation of the modules that are ready for review. They serve as a comprehensive overview of the progress made in the development process, highlighting the functionality and features that have been implemented thus far..</a:t>
            </a:r>
          </a:p>
          <a:p>
            <a:pPr>
              <a:lnSpc>
                <a:spcPts val="3158"/>
              </a:lnSpc>
            </a:pPr>
            <a:endParaRPr lang="en-US" sz="3094" spc="303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588996" y="2758024"/>
            <a:ext cx="4208081" cy="750819"/>
            <a:chOff x="0" y="0"/>
            <a:chExt cx="1108301" cy="1977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Registration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66688" y="589762"/>
            <a:ext cx="11552977" cy="116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COMPLETED MODULES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673861" y="2758024"/>
            <a:ext cx="4208081" cy="750819"/>
            <a:chOff x="0" y="0"/>
            <a:chExt cx="1108301" cy="197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Home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34190" y="-400188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673861" y="5215456"/>
            <a:ext cx="4208081" cy="750819"/>
            <a:chOff x="0" y="0"/>
            <a:chExt cx="1108301" cy="197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Blogs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588996" y="3988387"/>
            <a:ext cx="4208081" cy="750819"/>
            <a:chOff x="0" y="0"/>
            <a:chExt cx="1108301" cy="1977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Courses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88996" y="5215456"/>
            <a:ext cx="4208081" cy="750819"/>
            <a:chOff x="0" y="0"/>
            <a:chExt cx="1108301" cy="1977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Mentors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73861" y="3988387"/>
            <a:ext cx="4208081" cy="750819"/>
            <a:chOff x="0" y="0"/>
            <a:chExt cx="1108301" cy="1977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8301" cy="197747"/>
            </a:xfrm>
            <a:custGeom>
              <a:avLst/>
              <a:gdLst/>
              <a:ahLst/>
              <a:cxnLst/>
              <a:rect l="l" t="t" r="r" b="b"/>
              <a:pathLst>
                <a:path w="1108301" h="197747">
                  <a:moveTo>
                    <a:pt x="0" y="0"/>
                  </a:moveTo>
                  <a:lnTo>
                    <a:pt x="1108301" y="0"/>
                  </a:lnTo>
                  <a:lnTo>
                    <a:pt x="1108301" y="197747"/>
                  </a:lnTo>
                  <a:lnTo>
                    <a:pt x="0" y="1977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108301" cy="254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DM Sans Bold"/>
                </a:rPr>
                <a:t>Contact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3039" y="2221775"/>
            <a:ext cx="14950790" cy="7786382"/>
          </a:xfrm>
          <a:custGeom>
            <a:avLst/>
            <a:gdLst/>
            <a:ahLst/>
            <a:cxnLst/>
            <a:rect l="l" t="t" r="r" b="b"/>
            <a:pathLst>
              <a:path w="14950790" h="7786382">
                <a:moveTo>
                  <a:pt x="0" y="0"/>
                </a:moveTo>
                <a:lnTo>
                  <a:pt x="14950790" y="0"/>
                </a:lnTo>
                <a:lnTo>
                  <a:pt x="14950790" y="7786381"/>
                </a:lnTo>
                <a:lnTo>
                  <a:pt x="0" y="7786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9" t="-19384" r="-61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387" y="421803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HOME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2602" y="2256376"/>
            <a:ext cx="15162795" cy="7673989"/>
          </a:xfrm>
          <a:custGeom>
            <a:avLst/>
            <a:gdLst/>
            <a:ahLst/>
            <a:cxnLst/>
            <a:rect l="l" t="t" r="r" b="b"/>
            <a:pathLst>
              <a:path w="15162795" h="7673989">
                <a:moveTo>
                  <a:pt x="0" y="0"/>
                </a:moveTo>
                <a:lnTo>
                  <a:pt x="15162796" y="0"/>
                </a:lnTo>
                <a:lnTo>
                  <a:pt x="15162796" y="7673989"/>
                </a:lnTo>
                <a:lnTo>
                  <a:pt x="0" y="767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04" r="-6784" b="-83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387" y="421803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REGISTRATION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092" y="1744785"/>
            <a:ext cx="10775677" cy="6115720"/>
          </a:xfrm>
          <a:custGeom>
            <a:avLst/>
            <a:gdLst/>
            <a:ahLst/>
            <a:cxnLst/>
            <a:rect l="l" t="t" r="r" b="b"/>
            <a:pathLst>
              <a:path w="10775677" h="6115720">
                <a:moveTo>
                  <a:pt x="0" y="0"/>
                </a:moveTo>
                <a:lnTo>
                  <a:pt x="10775677" y="0"/>
                </a:lnTo>
                <a:lnTo>
                  <a:pt x="10775677" y="6115720"/>
                </a:lnTo>
                <a:lnTo>
                  <a:pt x="0" y="6115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63" t="-10391" r="-13796" b="-92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39297" y="4283246"/>
            <a:ext cx="9755157" cy="5554372"/>
          </a:xfrm>
          <a:custGeom>
            <a:avLst/>
            <a:gdLst/>
            <a:ahLst/>
            <a:cxnLst/>
            <a:rect l="l" t="t" r="r" b="b"/>
            <a:pathLst>
              <a:path w="9755157" h="5554372">
                <a:moveTo>
                  <a:pt x="0" y="0"/>
                </a:moveTo>
                <a:lnTo>
                  <a:pt x="9755157" y="0"/>
                </a:lnTo>
                <a:lnTo>
                  <a:pt x="9755157" y="5554372"/>
                </a:lnTo>
                <a:lnTo>
                  <a:pt x="0" y="555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36" t="-10261" r="-12596" b="-792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16387" y="150690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COURSE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387" y="421803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MENTOR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06E16-1593-5FE6-A7D4-7AE86121D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15898"/>
            <a:ext cx="15087601" cy="7691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176538" y="-961036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11377163" y="1273287"/>
            <a:ext cx="14623686" cy="15005648"/>
          </a:xfrm>
          <a:custGeom>
            <a:avLst/>
            <a:gdLst/>
            <a:ahLst/>
            <a:cxnLst/>
            <a:rect l="l" t="t" r="r" b="b"/>
            <a:pathLst>
              <a:path w="14623686" h="15005648">
                <a:moveTo>
                  <a:pt x="0" y="0"/>
                </a:moveTo>
                <a:lnTo>
                  <a:pt x="14623686" y="0"/>
                </a:lnTo>
                <a:lnTo>
                  <a:pt x="14623686" y="15005648"/>
                </a:lnTo>
                <a:lnTo>
                  <a:pt x="0" y="150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2044" y="2283096"/>
            <a:ext cx="14843911" cy="7624040"/>
          </a:xfrm>
          <a:custGeom>
            <a:avLst/>
            <a:gdLst/>
            <a:ahLst/>
            <a:cxnLst/>
            <a:rect l="l" t="t" r="r" b="b"/>
            <a:pathLst>
              <a:path w="14843911" h="7624040">
                <a:moveTo>
                  <a:pt x="0" y="0"/>
                </a:moveTo>
                <a:lnTo>
                  <a:pt x="14843912" y="0"/>
                </a:lnTo>
                <a:lnTo>
                  <a:pt x="14843912" y="7624040"/>
                </a:lnTo>
                <a:lnTo>
                  <a:pt x="0" y="762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219" r="-7468" b="-74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387" y="421803"/>
            <a:ext cx="8904094" cy="159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CONTACT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95</Words>
  <Application>Microsoft Office PowerPoint</Application>
  <PresentationFormat>Custom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DM Sans Bold</vt:lpstr>
      <vt:lpstr>Open Sauce</vt:lpstr>
      <vt:lpstr>Oswald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Nishant Sarawat</cp:lastModifiedBy>
  <cp:revision>1</cp:revision>
  <dcterms:created xsi:type="dcterms:W3CDTF">2006-08-16T00:00:00Z</dcterms:created>
  <dcterms:modified xsi:type="dcterms:W3CDTF">2024-05-11T05:14:35Z</dcterms:modified>
  <dc:identifier>DAFutljfPnc</dc:identifier>
</cp:coreProperties>
</file>